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Museo Moderno" panose="020B0604020202020204" charset="0"/>
      <p:regular r:id="rId14"/>
    </p:embeddedFont>
    <p:embeddedFont>
      <p:font typeface="Museo Moderno Bold" panose="020B0604020202020204" charset="0"/>
      <p:regular r:id="rId15"/>
    </p:embeddedFont>
    <p:embeddedFont>
      <p:font typeface="Museo Moderno Medium" panose="020B0604020202020204" charset="0"/>
      <p:regular r:id="rId16"/>
    </p:embeddedFont>
    <p:embeddedFont>
      <p:font typeface="Poppins Bold" panose="00000800000000000000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6000" b="0" i="0" u="none" strike="noStrike" kern="1200" spc="0" baseline="0">
                <a:ln>
                  <a:noFill/>
                </a:ln>
                <a:solidFill>
                  <a:schemeClr val="tx1"/>
                </a:solidFill>
                <a:latin typeface="Museo Moderno Bold" panose="020B0604020202020204" charset="0"/>
                <a:ea typeface="+mn-ea"/>
                <a:cs typeface="+mn-cs"/>
              </a:defRPr>
            </a:pPr>
            <a:r>
              <a:rPr lang="en-US" sz="6000" dirty="0" err="1">
                <a:solidFill>
                  <a:schemeClr val="tx1"/>
                </a:solidFill>
                <a:latin typeface="Museo Moderno Bold" panose="020B0604020202020204" charset="0"/>
              </a:rPr>
              <a:t>Surse</a:t>
            </a:r>
            <a:r>
              <a:rPr lang="en-US" sz="6000" baseline="0" dirty="0">
                <a:solidFill>
                  <a:schemeClr val="tx1"/>
                </a:solidFill>
                <a:latin typeface="Museo Moderno Bold" panose="020B0604020202020204" charset="0"/>
              </a:rPr>
              <a:t> de </a:t>
            </a:r>
            <a:r>
              <a:rPr lang="en-US" sz="6000" baseline="0" dirty="0" err="1">
                <a:solidFill>
                  <a:schemeClr val="tx1"/>
                </a:solidFill>
                <a:latin typeface="Museo Moderno Bold" panose="020B0604020202020204" charset="0"/>
              </a:rPr>
              <a:t>venit</a:t>
            </a:r>
            <a:endParaRPr lang="en-US" sz="6000" baseline="0" dirty="0">
              <a:solidFill>
                <a:schemeClr val="tx1"/>
              </a:solidFill>
              <a:latin typeface="Museo Moderno Bold" panose="020B060402020202020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6000" b="0" i="0" u="none" strike="noStrike" kern="1200" spc="0" baseline="0">
              <a:ln>
                <a:noFill/>
              </a:ln>
              <a:solidFill>
                <a:schemeClr val="tx1"/>
              </a:solidFill>
              <a:latin typeface="Museo Moderno Bold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8A2-4D3F-89BF-017927598164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8A2-4D3F-89BF-017927598164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8A2-4D3F-89BF-017927598164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8A2-4D3F-89BF-01792759816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ln>
                      <a:noFill/>
                    </a:ln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Sheet1!$B$2:$B$5</c:f>
              <c:strCache>
                <c:ptCount val="4"/>
                <c:pt idx="0">
                  <c:v>Reclame</c:v>
                </c:pt>
                <c:pt idx="1">
                  <c:v>Subscripții</c:v>
                </c:pt>
                <c:pt idx="2">
                  <c:v>SDK</c:v>
                </c:pt>
                <c:pt idx="3">
                  <c:v>Consultanță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15</c:v>
                </c:pt>
                <c:pt idx="1">
                  <c:v>20</c:v>
                </c:pt>
                <c:pt idx="2">
                  <c:v>40</c:v>
                </c:pt>
                <c:pt idx="3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8A2-4D3F-89BF-017927598164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>
          <a:ln>
            <a:noFill/>
          </a:ln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DE5B61-F08E-4616-A557-E92331330CD8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2EA773-2CAC-4EC8-8DB0-95A615E4A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942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EA773-2CAC-4EC8-8DB0-95A615E4A75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810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e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10" Type="http://schemas.openxmlformats.org/officeDocument/2006/relationships/image" Target="../media/image9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sv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9.png"/><Relationship Id="rId4" Type="http://schemas.openxmlformats.org/officeDocument/2006/relationships/image" Target="../media/image4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9.png"/><Relationship Id="rId3" Type="http://schemas.openxmlformats.org/officeDocument/2006/relationships/image" Target="../media/image25.sv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jpe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9009" y="1016218"/>
            <a:ext cx="14585400" cy="8242082"/>
          </a:xfrm>
          <a:custGeom>
            <a:avLst/>
            <a:gdLst/>
            <a:ahLst/>
            <a:cxnLst/>
            <a:rect l="l" t="t" r="r" b="b"/>
            <a:pathLst>
              <a:path w="14585400" h="8242082">
                <a:moveTo>
                  <a:pt x="0" y="0"/>
                </a:moveTo>
                <a:lnTo>
                  <a:pt x="14585400" y="0"/>
                </a:lnTo>
                <a:lnTo>
                  <a:pt x="14585400" y="8242082"/>
                </a:lnTo>
                <a:lnTo>
                  <a:pt x="0" y="82420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5142" t="-65890" r="-15749" b="-60373"/>
            </a:stretch>
          </a:blipFill>
          <a:ln w="38100" cap="rnd">
            <a:solidFill>
              <a:srgbClr val="3D206E"/>
            </a:solidFill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662743" y="1460328"/>
            <a:ext cx="9596557" cy="6770026"/>
            <a:chOff x="0" y="0"/>
            <a:chExt cx="1746874" cy="12323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46874" cy="1232357"/>
            </a:xfrm>
            <a:custGeom>
              <a:avLst/>
              <a:gdLst/>
              <a:ahLst/>
              <a:cxnLst/>
              <a:rect l="l" t="t" r="r" b="b"/>
              <a:pathLst>
                <a:path w="1746874" h="1232357">
                  <a:moveTo>
                    <a:pt x="32270" y="0"/>
                  </a:moveTo>
                  <a:lnTo>
                    <a:pt x="1714604" y="0"/>
                  </a:lnTo>
                  <a:cubicBezTo>
                    <a:pt x="1732426" y="0"/>
                    <a:pt x="1746874" y="14448"/>
                    <a:pt x="1746874" y="32270"/>
                  </a:cubicBezTo>
                  <a:lnTo>
                    <a:pt x="1746874" y="1200087"/>
                  </a:lnTo>
                  <a:cubicBezTo>
                    <a:pt x="1746874" y="1208645"/>
                    <a:pt x="1743474" y="1216853"/>
                    <a:pt x="1737422" y="1222905"/>
                  </a:cubicBezTo>
                  <a:cubicBezTo>
                    <a:pt x="1731370" y="1228957"/>
                    <a:pt x="1723163" y="1232357"/>
                    <a:pt x="1714604" y="1232357"/>
                  </a:cubicBezTo>
                  <a:lnTo>
                    <a:pt x="32270" y="1232357"/>
                  </a:lnTo>
                  <a:cubicBezTo>
                    <a:pt x="14448" y="1232357"/>
                    <a:pt x="0" y="1217909"/>
                    <a:pt x="0" y="1200087"/>
                  </a:cubicBezTo>
                  <a:lnTo>
                    <a:pt x="0" y="32270"/>
                  </a:lnTo>
                  <a:cubicBezTo>
                    <a:pt x="0" y="14448"/>
                    <a:pt x="14448" y="0"/>
                    <a:pt x="32270" y="0"/>
                  </a:cubicBezTo>
                  <a:close/>
                </a:path>
              </a:pathLst>
            </a:custGeom>
            <a:blipFill>
              <a:blip r:embed="rId4"/>
              <a:stretch>
                <a:fillRect l="-12707" r="-12707"/>
              </a:stretch>
            </a:blipFill>
            <a:ln w="38100" cap="rnd">
              <a:solidFill>
                <a:srgbClr val="0B0A0A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3377" y="2588291"/>
            <a:ext cx="8779437" cy="5178394"/>
            <a:chOff x="0" y="0"/>
            <a:chExt cx="2188751" cy="129099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88750" cy="1290996"/>
            </a:xfrm>
            <a:custGeom>
              <a:avLst/>
              <a:gdLst/>
              <a:ahLst/>
              <a:cxnLst/>
              <a:rect l="l" t="t" r="r" b="b"/>
              <a:pathLst>
                <a:path w="2188750" h="1290996">
                  <a:moveTo>
                    <a:pt x="473267" y="77131"/>
                  </a:moveTo>
                  <a:lnTo>
                    <a:pt x="404467" y="249131"/>
                  </a:lnTo>
                  <a:cubicBezTo>
                    <a:pt x="385834" y="295713"/>
                    <a:pt x="340719" y="326259"/>
                    <a:pt x="290548" y="326262"/>
                  </a:cubicBezTo>
                  <a:lnTo>
                    <a:pt x="122702" y="326262"/>
                  </a:lnTo>
                  <a:cubicBezTo>
                    <a:pt x="54936" y="326262"/>
                    <a:pt x="1" y="381197"/>
                    <a:pt x="0" y="448963"/>
                  </a:cubicBezTo>
                  <a:lnTo>
                    <a:pt x="0" y="1168295"/>
                  </a:lnTo>
                  <a:cubicBezTo>
                    <a:pt x="1" y="1236061"/>
                    <a:pt x="54936" y="1290996"/>
                    <a:pt x="122702" y="1290996"/>
                  </a:cubicBezTo>
                  <a:lnTo>
                    <a:pt x="2066048" y="1290996"/>
                  </a:lnTo>
                  <a:cubicBezTo>
                    <a:pt x="2133814" y="1290996"/>
                    <a:pt x="2188749" y="1236061"/>
                    <a:pt x="2188750" y="1168295"/>
                  </a:cubicBezTo>
                  <a:lnTo>
                    <a:pt x="2188750" y="122701"/>
                  </a:lnTo>
                  <a:cubicBezTo>
                    <a:pt x="2188749" y="54935"/>
                    <a:pt x="2133815" y="1"/>
                    <a:pt x="2066049" y="0"/>
                  </a:cubicBezTo>
                  <a:lnTo>
                    <a:pt x="587191" y="0"/>
                  </a:lnTo>
                  <a:cubicBezTo>
                    <a:pt x="537018" y="0"/>
                    <a:pt x="491900" y="30547"/>
                    <a:pt x="473267" y="77131"/>
                  </a:cubicBezTo>
                  <a:close/>
                </a:path>
              </a:pathLst>
            </a:custGeom>
            <a:solidFill>
              <a:srgbClr val="CB6CE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596356" y="2479536"/>
            <a:ext cx="1257069" cy="1257069"/>
          </a:xfrm>
          <a:custGeom>
            <a:avLst/>
            <a:gdLst/>
            <a:ahLst/>
            <a:cxnLst/>
            <a:rect l="l" t="t" r="r" b="b"/>
            <a:pathLst>
              <a:path w="1257069" h="1257069">
                <a:moveTo>
                  <a:pt x="0" y="0"/>
                </a:moveTo>
                <a:lnTo>
                  <a:pt x="1257069" y="0"/>
                </a:lnTo>
                <a:lnTo>
                  <a:pt x="1257069" y="1257068"/>
                </a:lnTo>
                <a:lnTo>
                  <a:pt x="0" y="1257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925150" y="2827227"/>
            <a:ext cx="561687" cy="561687"/>
          </a:xfrm>
          <a:custGeom>
            <a:avLst/>
            <a:gdLst/>
            <a:ahLst/>
            <a:cxnLst/>
            <a:rect l="l" t="t" r="r" b="b"/>
            <a:pathLst>
              <a:path w="561687" h="561687">
                <a:moveTo>
                  <a:pt x="0" y="0"/>
                </a:moveTo>
                <a:lnTo>
                  <a:pt x="561687" y="0"/>
                </a:lnTo>
                <a:lnTo>
                  <a:pt x="561687" y="561687"/>
                </a:lnTo>
                <a:lnTo>
                  <a:pt x="0" y="5616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6585731" y="3041395"/>
            <a:ext cx="2639380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dirty="0">
                <a:solidFill>
                  <a:srgbClr val="0B0A0A"/>
                </a:solidFill>
                <a:latin typeface="Museo Moderno" panose="020B0604020202020204" charset="0"/>
                <a:ea typeface="Poppins"/>
                <a:cs typeface="Poppins"/>
                <a:sym typeface="Poppins"/>
              </a:rPr>
              <a:t>Presented By: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85731" y="3449065"/>
            <a:ext cx="2639380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 dirty="0">
                <a:solidFill>
                  <a:srgbClr val="0B0A0A"/>
                </a:solidFill>
                <a:latin typeface="Museo Moderno" panose="020B0604020202020204" charset="0"/>
                <a:ea typeface="Poppins Bold"/>
                <a:cs typeface="Poppins Bold"/>
                <a:sym typeface="Poppins Bold"/>
              </a:rPr>
              <a:t>Negru Mădălin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25150" y="4301119"/>
            <a:ext cx="8658357" cy="1774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4560"/>
              </a:lnSpc>
              <a:spcBef>
                <a:spcPct val="0"/>
              </a:spcBef>
            </a:pPr>
            <a:r>
              <a:rPr lang="en-US" sz="10400" dirty="0">
                <a:solidFill>
                  <a:srgbClr val="0B0A0A"/>
                </a:solidFill>
                <a:latin typeface="Museo Moderno"/>
                <a:ea typeface="Museo Moderno"/>
                <a:cs typeface="Museo Moderno"/>
                <a:sym typeface="Museo Moderno"/>
              </a:rPr>
              <a:t>Vision Proxy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58269" y="1556389"/>
            <a:ext cx="9701031" cy="7555148"/>
            <a:chOff x="0" y="0"/>
            <a:chExt cx="813646" cy="6336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3646" cy="633666"/>
            </a:xfrm>
            <a:custGeom>
              <a:avLst/>
              <a:gdLst/>
              <a:ahLst/>
              <a:cxnLst/>
              <a:rect l="l" t="t" r="r" b="b"/>
              <a:pathLst>
                <a:path w="813646" h="633666">
                  <a:moveTo>
                    <a:pt x="23942" y="0"/>
                  </a:moveTo>
                  <a:lnTo>
                    <a:pt x="789705" y="0"/>
                  </a:lnTo>
                  <a:cubicBezTo>
                    <a:pt x="802927" y="0"/>
                    <a:pt x="813646" y="10719"/>
                    <a:pt x="813646" y="23942"/>
                  </a:cubicBezTo>
                  <a:lnTo>
                    <a:pt x="813646" y="609725"/>
                  </a:lnTo>
                  <a:cubicBezTo>
                    <a:pt x="813646" y="616075"/>
                    <a:pt x="811124" y="622164"/>
                    <a:pt x="806634" y="626654"/>
                  </a:cubicBezTo>
                  <a:cubicBezTo>
                    <a:pt x="802144" y="631144"/>
                    <a:pt x="796054" y="633666"/>
                    <a:pt x="789705" y="633666"/>
                  </a:cubicBezTo>
                  <a:lnTo>
                    <a:pt x="23942" y="633666"/>
                  </a:lnTo>
                  <a:cubicBezTo>
                    <a:pt x="17592" y="633666"/>
                    <a:pt x="11502" y="631144"/>
                    <a:pt x="7012" y="626654"/>
                  </a:cubicBezTo>
                  <a:cubicBezTo>
                    <a:pt x="2522" y="622164"/>
                    <a:pt x="0" y="616075"/>
                    <a:pt x="0" y="609725"/>
                  </a:cubicBezTo>
                  <a:lnTo>
                    <a:pt x="0" y="23942"/>
                  </a:lnTo>
                  <a:cubicBezTo>
                    <a:pt x="0" y="17592"/>
                    <a:pt x="2522" y="11502"/>
                    <a:pt x="7012" y="7012"/>
                  </a:cubicBezTo>
                  <a:cubicBezTo>
                    <a:pt x="11502" y="2522"/>
                    <a:pt x="17592" y="0"/>
                    <a:pt x="23942" y="0"/>
                  </a:cubicBezTo>
                  <a:close/>
                </a:path>
              </a:pathLst>
            </a:custGeom>
            <a:blipFill>
              <a:blip r:embed="rId3"/>
              <a:stretch>
                <a:fillRect l="-8446" r="-844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0" y="415439"/>
            <a:ext cx="5941949" cy="4114800"/>
          </a:xfrm>
          <a:custGeom>
            <a:avLst/>
            <a:gdLst/>
            <a:ahLst/>
            <a:cxnLst/>
            <a:rect l="l" t="t" r="r" b="b"/>
            <a:pathLst>
              <a:path w="5941949" h="4114800">
                <a:moveTo>
                  <a:pt x="0" y="0"/>
                </a:moveTo>
                <a:lnTo>
                  <a:pt x="5941950" y="0"/>
                </a:lnTo>
                <a:lnTo>
                  <a:pt x="59419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15034" y="3314918"/>
            <a:ext cx="3497011" cy="114006"/>
          </a:xfrm>
          <a:custGeom>
            <a:avLst/>
            <a:gdLst/>
            <a:ahLst/>
            <a:cxnLst/>
            <a:rect l="l" t="t" r="r" b="b"/>
            <a:pathLst>
              <a:path w="3497011" h="114006">
                <a:moveTo>
                  <a:pt x="0" y="0"/>
                </a:moveTo>
                <a:lnTo>
                  <a:pt x="3497011" y="0"/>
                </a:lnTo>
                <a:lnTo>
                  <a:pt x="3497011" y="114007"/>
                </a:lnTo>
                <a:lnTo>
                  <a:pt x="0" y="1140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7947" t="-1685507" r="-18613" b="-2470542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052986" y="1179850"/>
            <a:ext cx="1010566" cy="1010566"/>
          </a:xfrm>
          <a:custGeom>
            <a:avLst/>
            <a:gdLst/>
            <a:ahLst/>
            <a:cxnLst/>
            <a:rect l="l" t="t" r="r" b="b"/>
            <a:pathLst>
              <a:path w="1010566" h="1010566">
                <a:moveTo>
                  <a:pt x="0" y="0"/>
                </a:moveTo>
                <a:lnTo>
                  <a:pt x="1010567" y="0"/>
                </a:lnTo>
                <a:lnTo>
                  <a:pt x="1010567" y="1010567"/>
                </a:lnTo>
                <a:lnTo>
                  <a:pt x="0" y="10105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515034" y="2124075"/>
            <a:ext cx="6474988" cy="1007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32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2F1B4C"/>
                </a:solidFill>
                <a:latin typeface="Museo Moderno"/>
                <a:ea typeface="Museo Moderno"/>
                <a:cs typeface="Museo Moderno"/>
                <a:sym typeface="Museo Moderno"/>
              </a:rPr>
              <a:t>Dezvoltare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1682" y="4070071"/>
            <a:ext cx="4679559" cy="1965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ts val="3779"/>
              </a:lnSpc>
              <a:buFont typeface="Arial"/>
              <a:buChar char="•"/>
            </a:pPr>
            <a:r>
              <a:rPr lang="en-US" sz="4000" b="1" dirty="0">
                <a:solidFill>
                  <a:srgbClr val="0B0A0A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Dezvoltare </a:t>
            </a:r>
            <a:r>
              <a:rPr lang="en-US" sz="4000" b="1" dirty="0" err="1">
                <a:solidFill>
                  <a:srgbClr val="0B0A0A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orientată</a:t>
            </a:r>
            <a:r>
              <a:rPr lang="en-US" sz="4000" b="1" dirty="0">
                <a:solidFill>
                  <a:srgbClr val="0B0A0A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 </a:t>
            </a:r>
            <a:r>
              <a:rPr lang="en-US" sz="4000" b="1" dirty="0" err="1">
                <a:solidFill>
                  <a:srgbClr val="0B0A0A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către</a:t>
            </a:r>
            <a:r>
              <a:rPr lang="en-US" sz="4000" b="1" dirty="0">
                <a:solidFill>
                  <a:srgbClr val="0B0A0A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 client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endParaRPr lang="en-US" sz="4000" b="1" dirty="0">
              <a:solidFill>
                <a:srgbClr val="0B0A0A"/>
              </a:solidFill>
              <a:latin typeface="Museo Moderno Bold"/>
              <a:ea typeface="Museo Moderno Bold"/>
              <a:cs typeface="Museo Moderno Bold"/>
              <a:sym typeface="Museo Moderno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63957" y="5983366"/>
            <a:ext cx="4679559" cy="1981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ts val="3779"/>
              </a:lnSpc>
              <a:buFont typeface="Arial"/>
              <a:buChar char="•"/>
            </a:pPr>
            <a:r>
              <a:rPr lang="en-US" sz="4000" b="1" dirty="0" err="1">
                <a:solidFill>
                  <a:srgbClr val="0B0A0A"/>
                </a:solidFill>
                <a:latin typeface="Museo Moderno Bold" panose="020B0604020202020204" charset="0"/>
                <a:ea typeface="Poppins Bold"/>
                <a:cs typeface="Poppins Bold"/>
                <a:sym typeface="Poppins Bold"/>
              </a:rPr>
              <a:t>Extindere</a:t>
            </a:r>
            <a:r>
              <a:rPr lang="en-US" sz="4000" b="1" dirty="0">
                <a:solidFill>
                  <a:srgbClr val="0B0A0A"/>
                </a:solidFill>
                <a:latin typeface="Museo Moderno Bold" panose="020B0604020202020204" charset="0"/>
                <a:ea typeface="Poppins Bold"/>
                <a:cs typeface="Poppins Bold"/>
                <a:sym typeface="Poppins Bold"/>
              </a:rPr>
              <a:t> </a:t>
            </a:r>
            <a:r>
              <a:rPr lang="en-US" sz="4000" b="1" dirty="0" err="1">
                <a:solidFill>
                  <a:srgbClr val="0B0A0A"/>
                </a:solidFill>
                <a:latin typeface="Museo Moderno Bold" panose="020B0604020202020204" charset="0"/>
                <a:ea typeface="Poppins Bold"/>
                <a:cs typeface="Poppins Bold"/>
                <a:sym typeface="Poppins Bold"/>
              </a:rPr>
              <a:t>spre</a:t>
            </a:r>
            <a:r>
              <a:rPr lang="en-US" sz="4000" b="1" dirty="0">
                <a:solidFill>
                  <a:srgbClr val="0B0A0A"/>
                </a:solidFill>
                <a:latin typeface="Museo Moderno Bold" panose="020B0604020202020204" charset="0"/>
                <a:ea typeface="Poppins Bold"/>
                <a:cs typeface="Poppins Bold"/>
                <a:sym typeface="Poppins Bold"/>
              </a:rPr>
              <a:t> device-</a:t>
            </a:r>
            <a:r>
              <a:rPr lang="en-US" sz="4000" b="1" dirty="0" err="1">
                <a:solidFill>
                  <a:srgbClr val="0B0A0A"/>
                </a:solidFill>
                <a:latin typeface="Museo Moderno Bold" panose="020B0604020202020204" charset="0"/>
                <a:ea typeface="Poppins Bold"/>
                <a:cs typeface="Poppins Bold"/>
                <a:sym typeface="Poppins Bold"/>
              </a:rPr>
              <a:t>uri</a:t>
            </a:r>
            <a:r>
              <a:rPr lang="en-US" sz="4000" b="1" dirty="0">
                <a:solidFill>
                  <a:srgbClr val="0B0A0A"/>
                </a:solidFill>
                <a:latin typeface="Museo Moderno Bold" panose="020B0604020202020204" charset="0"/>
                <a:ea typeface="Poppins Bold"/>
                <a:cs typeface="Poppins Bold"/>
                <a:sym typeface="Poppins Bold"/>
              </a:rPr>
              <a:t> mobile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endParaRPr lang="en-US" sz="4000" b="1" dirty="0">
              <a:solidFill>
                <a:srgbClr val="0B0A0A"/>
              </a:solidFill>
              <a:latin typeface="Museo Moderno Bold" panose="020B0604020202020204" charset="0"/>
              <a:ea typeface="Poppins Bold"/>
              <a:cs typeface="Poppins Bold"/>
              <a:sym typeface="Poppins Bold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6114377" y="9111537"/>
            <a:ext cx="1913496" cy="979606"/>
          </a:xfrm>
          <a:custGeom>
            <a:avLst/>
            <a:gdLst/>
            <a:ahLst/>
            <a:cxnLst/>
            <a:rect l="l" t="t" r="r" b="b"/>
            <a:pathLst>
              <a:path w="1913496" h="979606">
                <a:moveTo>
                  <a:pt x="0" y="0"/>
                </a:moveTo>
                <a:lnTo>
                  <a:pt x="1913495" y="0"/>
                </a:lnTo>
                <a:lnTo>
                  <a:pt x="1913495" y="979605"/>
                </a:lnTo>
                <a:lnTo>
                  <a:pt x="0" y="9796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38729" b="-566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5EF25F-7CA8-6D23-0B8C-77E6A9C8AF18}"/>
              </a:ext>
            </a:extLst>
          </p:cNvPr>
          <p:cNvSpPr txBox="1"/>
          <p:nvPr/>
        </p:nvSpPr>
        <p:spPr>
          <a:xfrm>
            <a:off x="1004303" y="7831473"/>
            <a:ext cx="6073704" cy="1586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4000" b="1" dirty="0" err="1">
                <a:solidFill>
                  <a:srgbClr val="0B0A0A"/>
                </a:solidFill>
                <a:latin typeface="Museo Moderno Bold" panose="020B0604020202020204" charset="0"/>
                <a:ea typeface="Poppins Bold"/>
                <a:cs typeface="Poppins Bold"/>
                <a:sym typeface="Poppins Bold"/>
              </a:rPr>
              <a:t>Integrare</a:t>
            </a:r>
            <a:r>
              <a:rPr lang="en-US" sz="4000" b="1" dirty="0">
                <a:solidFill>
                  <a:srgbClr val="0B0A0A"/>
                </a:solidFill>
                <a:latin typeface="Museo Moderno Bold" panose="020B0604020202020204" charset="0"/>
                <a:ea typeface="Poppins Bold"/>
                <a:cs typeface="Poppins Bold"/>
                <a:sym typeface="Poppins Bold"/>
              </a:rPr>
              <a:t> </a:t>
            </a:r>
            <a:r>
              <a:rPr lang="en-US" sz="4000" b="1" dirty="0" err="1">
                <a:solidFill>
                  <a:srgbClr val="0B0A0A"/>
                </a:solidFill>
                <a:latin typeface="Museo Moderno Bold" panose="020B0604020202020204" charset="0"/>
                <a:ea typeface="Poppins Bold"/>
                <a:cs typeface="Poppins Bold"/>
                <a:sym typeface="Poppins Bold"/>
              </a:rPr>
              <a:t>crescut</a:t>
            </a:r>
            <a:r>
              <a:rPr lang="en-US" sz="4000" b="1" dirty="0" err="1">
                <a:solidFill>
                  <a:srgbClr val="0B0A0A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ă</a:t>
            </a:r>
            <a:r>
              <a:rPr lang="en-US" sz="4000" b="1" dirty="0">
                <a:solidFill>
                  <a:srgbClr val="0B0A0A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 a </a:t>
            </a:r>
            <a:r>
              <a:rPr lang="en-US" sz="4000" b="1" dirty="0" err="1">
                <a:solidFill>
                  <a:srgbClr val="0B0A0A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accesibilității</a:t>
            </a:r>
            <a:endParaRPr lang="en-US" sz="4000" b="1" dirty="0">
              <a:solidFill>
                <a:srgbClr val="0B0A0A"/>
              </a:solidFill>
              <a:latin typeface="Museo Moderno Bold" panose="020B0604020202020204" charset="0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779"/>
              </a:lnSpc>
              <a:spcBef>
                <a:spcPct val="0"/>
              </a:spcBef>
            </a:pPr>
            <a:endParaRPr lang="en-US" sz="4000" b="1" dirty="0">
              <a:solidFill>
                <a:srgbClr val="0B0A0A"/>
              </a:solidFill>
              <a:latin typeface="Museo Moderno Bold" panose="020B0604020202020204" charset="0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70806" y="1515034"/>
            <a:ext cx="7255597" cy="7385037"/>
            <a:chOff x="0" y="0"/>
            <a:chExt cx="887636" cy="9034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7636" cy="903471"/>
            </a:xfrm>
            <a:custGeom>
              <a:avLst/>
              <a:gdLst/>
              <a:ahLst/>
              <a:cxnLst/>
              <a:rect l="l" t="t" r="r" b="b"/>
              <a:pathLst>
                <a:path w="887636" h="903471">
                  <a:moveTo>
                    <a:pt x="32011" y="0"/>
                  </a:moveTo>
                  <a:lnTo>
                    <a:pt x="855625" y="0"/>
                  </a:lnTo>
                  <a:cubicBezTo>
                    <a:pt x="873304" y="0"/>
                    <a:pt x="887636" y="14332"/>
                    <a:pt x="887636" y="32011"/>
                  </a:cubicBezTo>
                  <a:lnTo>
                    <a:pt x="887636" y="871461"/>
                  </a:lnTo>
                  <a:cubicBezTo>
                    <a:pt x="887636" y="889140"/>
                    <a:pt x="873304" y="903471"/>
                    <a:pt x="855625" y="903471"/>
                  </a:cubicBezTo>
                  <a:lnTo>
                    <a:pt x="32011" y="903471"/>
                  </a:lnTo>
                  <a:cubicBezTo>
                    <a:pt x="14332" y="903471"/>
                    <a:pt x="0" y="889140"/>
                    <a:pt x="0" y="871461"/>
                  </a:cubicBezTo>
                  <a:lnTo>
                    <a:pt x="0" y="32011"/>
                  </a:lnTo>
                  <a:cubicBezTo>
                    <a:pt x="0" y="14332"/>
                    <a:pt x="14332" y="0"/>
                    <a:pt x="32011" y="0"/>
                  </a:cubicBezTo>
                  <a:close/>
                </a:path>
              </a:pathLst>
            </a:custGeom>
            <a:blipFill>
              <a:blip r:embed="rId2"/>
              <a:stretch>
                <a:fillRect l="-891" r="-891"/>
              </a:stretch>
            </a:blip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538039" y="718817"/>
            <a:ext cx="4034806" cy="3781311"/>
            <a:chOff x="0" y="0"/>
            <a:chExt cx="1632405" cy="1529845"/>
          </a:xfrm>
        </p:grpSpPr>
        <p:sp>
          <p:nvSpPr>
            <p:cNvPr id="5" name="Freeform 5"/>
            <p:cNvSpPr/>
            <p:nvPr/>
          </p:nvSpPr>
          <p:spPr>
            <a:xfrm>
              <a:off x="0" y="6"/>
              <a:ext cx="1632398" cy="1529839"/>
            </a:xfrm>
            <a:custGeom>
              <a:avLst/>
              <a:gdLst/>
              <a:ahLst/>
              <a:cxnLst/>
              <a:rect l="l" t="t" r="r" b="b"/>
              <a:pathLst>
                <a:path w="1632398" h="1529839">
                  <a:moveTo>
                    <a:pt x="1303304" y="951893"/>
                  </a:moveTo>
                  <a:lnTo>
                    <a:pt x="1546546" y="951893"/>
                  </a:lnTo>
                  <a:cubicBezTo>
                    <a:pt x="1593961" y="951893"/>
                    <a:pt x="1632398" y="913456"/>
                    <a:pt x="1632398" y="866041"/>
                  </a:cubicBezTo>
                  <a:lnTo>
                    <a:pt x="1632398" y="85852"/>
                  </a:lnTo>
                  <a:cubicBezTo>
                    <a:pt x="1632398" y="38438"/>
                    <a:pt x="1593961" y="0"/>
                    <a:pt x="1546546" y="0"/>
                  </a:cubicBezTo>
                  <a:lnTo>
                    <a:pt x="646049" y="0"/>
                  </a:lnTo>
                  <a:cubicBezTo>
                    <a:pt x="623279" y="0"/>
                    <a:pt x="601441" y="9046"/>
                    <a:pt x="585340" y="25148"/>
                  </a:cubicBezTo>
                  <a:cubicBezTo>
                    <a:pt x="569240" y="41250"/>
                    <a:pt x="560195" y="63088"/>
                    <a:pt x="560197" y="85859"/>
                  </a:cubicBezTo>
                  <a:lnTo>
                    <a:pt x="560197" y="501926"/>
                  </a:lnTo>
                  <a:cubicBezTo>
                    <a:pt x="560197" y="549341"/>
                    <a:pt x="521761" y="587780"/>
                    <a:pt x="474345" y="587784"/>
                  </a:cubicBezTo>
                  <a:lnTo>
                    <a:pt x="85858" y="587784"/>
                  </a:lnTo>
                  <a:cubicBezTo>
                    <a:pt x="38440" y="587784"/>
                    <a:pt x="0" y="626224"/>
                    <a:pt x="0" y="673642"/>
                  </a:cubicBezTo>
                  <a:lnTo>
                    <a:pt x="0" y="849372"/>
                  </a:lnTo>
                  <a:lnTo>
                    <a:pt x="0" y="1223419"/>
                  </a:lnTo>
                  <a:cubicBezTo>
                    <a:pt x="0" y="1243818"/>
                    <a:pt x="7263" y="1263550"/>
                    <a:pt x="20488" y="1279080"/>
                  </a:cubicBezTo>
                  <a:lnTo>
                    <a:pt x="208294" y="1499644"/>
                  </a:lnTo>
                  <a:cubicBezTo>
                    <a:pt x="224606" y="1518803"/>
                    <a:pt x="248502" y="1529840"/>
                    <a:pt x="273665" y="1529839"/>
                  </a:cubicBezTo>
                  <a:lnTo>
                    <a:pt x="1131588" y="1529839"/>
                  </a:lnTo>
                  <a:cubicBezTo>
                    <a:pt x="1154358" y="1529841"/>
                    <a:pt x="1176197" y="1520797"/>
                    <a:pt x="1192298" y="1504696"/>
                  </a:cubicBezTo>
                  <a:cubicBezTo>
                    <a:pt x="1208400" y="1488596"/>
                    <a:pt x="1217446" y="1466758"/>
                    <a:pt x="1217446" y="1443987"/>
                  </a:cubicBezTo>
                  <a:lnTo>
                    <a:pt x="1217446" y="1037751"/>
                  </a:lnTo>
                  <a:cubicBezTo>
                    <a:pt x="1217444" y="1014980"/>
                    <a:pt x="1226490" y="993140"/>
                    <a:pt x="1242592" y="977038"/>
                  </a:cubicBezTo>
                  <a:cubicBezTo>
                    <a:pt x="1258694" y="960937"/>
                    <a:pt x="1280533" y="951891"/>
                    <a:pt x="1303304" y="951893"/>
                  </a:cubicBezTo>
                  <a:close/>
                </a:path>
              </a:pathLst>
            </a:custGeom>
            <a:solidFill>
              <a:srgbClr val="F5F5F5"/>
            </a:solidFill>
            <a:ln w="12700"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8853568" y="2075097"/>
            <a:ext cx="1628014" cy="1628014"/>
          </a:xfrm>
          <a:custGeom>
            <a:avLst/>
            <a:gdLst/>
            <a:ahLst/>
            <a:cxnLst/>
            <a:rect l="l" t="t" r="r" b="b"/>
            <a:pathLst>
              <a:path w="1628014" h="1628014">
                <a:moveTo>
                  <a:pt x="0" y="0"/>
                </a:moveTo>
                <a:lnTo>
                  <a:pt x="1628014" y="0"/>
                </a:lnTo>
                <a:lnTo>
                  <a:pt x="1628014" y="1628015"/>
                </a:lnTo>
                <a:lnTo>
                  <a:pt x="0" y="1628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114377" y="9111537"/>
            <a:ext cx="1913496" cy="979606"/>
          </a:xfrm>
          <a:custGeom>
            <a:avLst/>
            <a:gdLst/>
            <a:ahLst/>
            <a:cxnLst/>
            <a:rect l="l" t="t" r="r" b="b"/>
            <a:pathLst>
              <a:path w="1913496" h="979606">
                <a:moveTo>
                  <a:pt x="0" y="0"/>
                </a:moveTo>
                <a:lnTo>
                  <a:pt x="1913495" y="0"/>
                </a:lnTo>
                <a:lnTo>
                  <a:pt x="1913495" y="979605"/>
                </a:lnTo>
                <a:lnTo>
                  <a:pt x="0" y="9796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8729" b="-566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826386" y="8852446"/>
            <a:ext cx="3034540" cy="365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935"/>
              </a:lnSpc>
              <a:spcBef>
                <a:spcPct val="0"/>
              </a:spcBef>
            </a:pPr>
            <a:r>
              <a:rPr lang="en-US" sz="2096" b="1" dirty="0">
                <a:solidFill>
                  <a:srgbClr val="252121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NEGRU MĂDĂLIN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26386" y="8291812"/>
            <a:ext cx="2496651" cy="365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935"/>
              </a:lnSpc>
              <a:spcBef>
                <a:spcPct val="0"/>
              </a:spcBef>
            </a:pPr>
            <a:r>
              <a:rPr lang="en-US" sz="2096" b="1">
                <a:solidFill>
                  <a:srgbClr val="252121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NAȘCU MATEI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62600" y="8291812"/>
            <a:ext cx="3034539" cy="359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2935"/>
              </a:lnSpc>
              <a:spcBef>
                <a:spcPct val="0"/>
              </a:spcBef>
            </a:pPr>
            <a:r>
              <a:rPr lang="ro-RO" sz="2096" b="1" dirty="0">
                <a:solidFill>
                  <a:srgbClr val="252121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 </a:t>
            </a:r>
            <a:r>
              <a:rPr lang="en-US" sz="2096" b="1" dirty="0">
                <a:solidFill>
                  <a:srgbClr val="252121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MĂRCUȘ ALEXANDRU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58823" y="8861143"/>
            <a:ext cx="2895599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1" dirty="0">
                <a:solidFill>
                  <a:srgbClr val="000000"/>
                </a:solidFill>
                <a:latin typeface="Museo Moderno Medium" panose="020B0604020202020204" charset="0"/>
                <a:ea typeface="Museo Moderno"/>
                <a:cs typeface="Museo Moderno"/>
                <a:sym typeface="Museo Moderno"/>
              </a:rPr>
              <a:t>DUMITRIU</a:t>
            </a:r>
            <a:r>
              <a:rPr lang="en-US" sz="2100" dirty="0">
                <a:solidFill>
                  <a:srgbClr val="000000"/>
                </a:solidFill>
                <a:latin typeface="Museo Moderno"/>
                <a:ea typeface="Museo Moderno"/>
                <a:cs typeface="Museo Moderno"/>
                <a:sym typeface="Museo Moderno"/>
              </a:rPr>
              <a:t> </a:t>
            </a:r>
            <a:r>
              <a:rPr lang="en-US" sz="2100" b="1" dirty="0">
                <a:solidFill>
                  <a:srgbClr val="000000"/>
                </a:solidFill>
                <a:latin typeface="Museo Moderno"/>
                <a:ea typeface="Museo Moderno"/>
                <a:cs typeface="Museo Moderno"/>
                <a:sym typeface="Museo Moderno"/>
              </a:rPr>
              <a:t>MARIAN</a:t>
            </a:r>
          </a:p>
        </p:txBody>
      </p:sp>
      <p:sp>
        <p:nvSpPr>
          <p:cNvPr id="12" name="Freeform 12"/>
          <p:cNvSpPr/>
          <p:nvPr/>
        </p:nvSpPr>
        <p:spPr>
          <a:xfrm rot="5400000">
            <a:off x="685358" y="343340"/>
            <a:ext cx="4865251" cy="6235971"/>
          </a:xfrm>
          <a:custGeom>
            <a:avLst/>
            <a:gdLst/>
            <a:ahLst/>
            <a:cxnLst/>
            <a:rect l="l" t="t" r="r" b="b"/>
            <a:pathLst>
              <a:path w="4865251" h="8281278">
                <a:moveTo>
                  <a:pt x="0" y="0"/>
                </a:moveTo>
                <a:lnTo>
                  <a:pt x="4865251" y="0"/>
                </a:lnTo>
                <a:lnTo>
                  <a:pt x="4865251" y="8281279"/>
                </a:lnTo>
                <a:lnTo>
                  <a:pt x="0" y="82812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2095331" y="3148630"/>
            <a:ext cx="6444031" cy="1223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327"/>
              </a:lnSpc>
              <a:spcBef>
                <a:spcPct val="0"/>
              </a:spcBef>
            </a:pPr>
            <a:r>
              <a:rPr lang="en-US" sz="8799">
                <a:solidFill>
                  <a:srgbClr val="3D206E"/>
                </a:solidFill>
                <a:latin typeface="Museo Moderno"/>
                <a:ea typeface="Museo Moderno"/>
                <a:cs typeface="Museo Moderno"/>
                <a:sym typeface="Museo Moderno"/>
              </a:rPr>
              <a:t>Mulțumim!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epilepsy">
            <a:hlinkClick r:id="" action="ppaction://media"/>
            <a:extLst>
              <a:ext uri="{FF2B5EF4-FFF2-40B4-BE49-F238E27FC236}">
                <a16:creationId xmlns:a16="http://schemas.microsoft.com/office/drawing/2014/main" id="{EA475867-4A87-7A53-D7C3-59764F9E94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3429000"/>
            <a:ext cx="18288000" cy="1371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A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14377" y="9111537"/>
            <a:ext cx="1913496" cy="979606"/>
          </a:xfrm>
          <a:custGeom>
            <a:avLst/>
            <a:gdLst/>
            <a:ahLst/>
            <a:cxnLst/>
            <a:rect l="l" t="t" r="r" b="b"/>
            <a:pathLst>
              <a:path w="1913496" h="979606">
                <a:moveTo>
                  <a:pt x="0" y="0"/>
                </a:moveTo>
                <a:lnTo>
                  <a:pt x="1913495" y="0"/>
                </a:lnTo>
                <a:lnTo>
                  <a:pt x="1913495" y="979605"/>
                </a:lnTo>
                <a:lnTo>
                  <a:pt x="0" y="9796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729" b="-566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200401" y="3496301"/>
            <a:ext cx="11836242" cy="30296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498"/>
              </a:lnSpc>
            </a:pPr>
            <a:r>
              <a:rPr lang="en-US" sz="17499" b="1" dirty="0">
                <a:solidFill>
                  <a:srgbClr val="2F1B4C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EPILEPSIA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78341" y="3791076"/>
            <a:ext cx="7251549" cy="5087760"/>
            <a:chOff x="0" y="0"/>
            <a:chExt cx="2570417" cy="1803431"/>
          </a:xfrm>
        </p:grpSpPr>
        <p:sp>
          <p:nvSpPr>
            <p:cNvPr id="3" name="Freeform 3"/>
            <p:cNvSpPr/>
            <p:nvPr/>
          </p:nvSpPr>
          <p:spPr>
            <a:xfrm>
              <a:off x="0" y="6"/>
              <a:ext cx="2570411" cy="1803424"/>
            </a:xfrm>
            <a:custGeom>
              <a:avLst/>
              <a:gdLst/>
              <a:ahLst/>
              <a:cxnLst/>
              <a:rect l="l" t="t" r="r" b="b"/>
              <a:pathLst>
                <a:path w="2570411" h="1803424">
                  <a:moveTo>
                    <a:pt x="1303304" y="1225478"/>
                  </a:moveTo>
                  <a:lnTo>
                    <a:pt x="2484559" y="1225478"/>
                  </a:lnTo>
                  <a:cubicBezTo>
                    <a:pt x="2531974" y="1225478"/>
                    <a:pt x="2570411" y="1187041"/>
                    <a:pt x="2570411" y="1139626"/>
                  </a:cubicBezTo>
                  <a:lnTo>
                    <a:pt x="2570411" y="85852"/>
                  </a:lnTo>
                  <a:cubicBezTo>
                    <a:pt x="2570411" y="38438"/>
                    <a:pt x="2531974" y="0"/>
                    <a:pt x="2484559" y="0"/>
                  </a:cubicBezTo>
                  <a:lnTo>
                    <a:pt x="646049" y="0"/>
                  </a:lnTo>
                  <a:cubicBezTo>
                    <a:pt x="623279" y="0"/>
                    <a:pt x="601441" y="9046"/>
                    <a:pt x="585340" y="25148"/>
                  </a:cubicBezTo>
                  <a:cubicBezTo>
                    <a:pt x="569240" y="41250"/>
                    <a:pt x="560195" y="63088"/>
                    <a:pt x="560197" y="85859"/>
                  </a:cubicBezTo>
                  <a:lnTo>
                    <a:pt x="560197" y="775511"/>
                  </a:lnTo>
                  <a:cubicBezTo>
                    <a:pt x="560197" y="822926"/>
                    <a:pt x="521761" y="861365"/>
                    <a:pt x="474345" y="861369"/>
                  </a:cubicBezTo>
                  <a:lnTo>
                    <a:pt x="85858" y="861369"/>
                  </a:lnTo>
                  <a:cubicBezTo>
                    <a:pt x="38440" y="861369"/>
                    <a:pt x="0" y="899809"/>
                    <a:pt x="0" y="947227"/>
                  </a:cubicBezTo>
                  <a:lnTo>
                    <a:pt x="0" y="1122957"/>
                  </a:lnTo>
                  <a:lnTo>
                    <a:pt x="0" y="1497004"/>
                  </a:lnTo>
                  <a:cubicBezTo>
                    <a:pt x="0" y="1517403"/>
                    <a:pt x="7263" y="1537135"/>
                    <a:pt x="20488" y="1552666"/>
                  </a:cubicBezTo>
                  <a:lnTo>
                    <a:pt x="208294" y="1773229"/>
                  </a:lnTo>
                  <a:cubicBezTo>
                    <a:pt x="224606" y="1792388"/>
                    <a:pt x="248502" y="1803425"/>
                    <a:pt x="273665" y="1803424"/>
                  </a:cubicBezTo>
                  <a:lnTo>
                    <a:pt x="1131588" y="1803424"/>
                  </a:lnTo>
                  <a:cubicBezTo>
                    <a:pt x="1154358" y="1803426"/>
                    <a:pt x="1176197" y="1794382"/>
                    <a:pt x="1192298" y="1778281"/>
                  </a:cubicBezTo>
                  <a:cubicBezTo>
                    <a:pt x="1208400" y="1762181"/>
                    <a:pt x="1217446" y="1740343"/>
                    <a:pt x="1217446" y="1717572"/>
                  </a:cubicBezTo>
                  <a:lnTo>
                    <a:pt x="1217446" y="1311336"/>
                  </a:lnTo>
                  <a:cubicBezTo>
                    <a:pt x="1217444" y="1288565"/>
                    <a:pt x="1226490" y="1266725"/>
                    <a:pt x="1242592" y="1250623"/>
                  </a:cubicBezTo>
                  <a:cubicBezTo>
                    <a:pt x="1258694" y="1234522"/>
                    <a:pt x="1280533" y="1225476"/>
                    <a:pt x="1303304" y="1225478"/>
                  </a:cubicBezTo>
                  <a:close/>
                </a:path>
              </a:pathLst>
            </a:custGeom>
            <a:solidFill>
              <a:srgbClr val="CB6CE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2203344" y="4955245"/>
            <a:ext cx="988585" cy="988585"/>
          </a:xfrm>
          <a:custGeom>
            <a:avLst/>
            <a:gdLst/>
            <a:ahLst/>
            <a:cxnLst/>
            <a:rect l="l" t="t" r="r" b="b"/>
            <a:pathLst>
              <a:path w="988585" h="988585">
                <a:moveTo>
                  <a:pt x="0" y="0"/>
                </a:moveTo>
                <a:lnTo>
                  <a:pt x="988585" y="0"/>
                </a:lnTo>
                <a:lnTo>
                  <a:pt x="988585" y="988585"/>
                </a:lnTo>
                <a:lnTo>
                  <a:pt x="0" y="988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38100" cap="rnd">
            <a:solidFill>
              <a:srgbClr val="0B0A0A"/>
            </a:solidFill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203344" y="3791076"/>
            <a:ext cx="988585" cy="988585"/>
          </a:xfrm>
          <a:custGeom>
            <a:avLst/>
            <a:gdLst/>
            <a:ahLst/>
            <a:cxnLst/>
            <a:rect l="l" t="t" r="r" b="b"/>
            <a:pathLst>
              <a:path w="988585" h="988585">
                <a:moveTo>
                  <a:pt x="0" y="0"/>
                </a:moveTo>
                <a:lnTo>
                  <a:pt x="988585" y="0"/>
                </a:lnTo>
                <a:lnTo>
                  <a:pt x="988585" y="988585"/>
                </a:lnTo>
                <a:lnTo>
                  <a:pt x="0" y="9885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w="47625" cap="rnd">
            <a:solidFill>
              <a:srgbClr val="0B0A0A"/>
            </a:solidFill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2700000">
            <a:off x="2412686" y="4000418"/>
            <a:ext cx="569901" cy="569901"/>
          </a:xfrm>
          <a:custGeom>
            <a:avLst/>
            <a:gdLst/>
            <a:ahLst/>
            <a:cxnLst/>
            <a:rect l="l" t="t" r="r" b="b"/>
            <a:pathLst>
              <a:path w="569901" h="569901">
                <a:moveTo>
                  <a:pt x="0" y="0"/>
                </a:moveTo>
                <a:lnTo>
                  <a:pt x="569900" y="0"/>
                </a:lnTo>
                <a:lnTo>
                  <a:pt x="569900" y="569901"/>
                </a:lnTo>
                <a:lnTo>
                  <a:pt x="0" y="5699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770002" y="4176456"/>
            <a:ext cx="2949589" cy="2757866"/>
          </a:xfrm>
          <a:custGeom>
            <a:avLst/>
            <a:gdLst/>
            <a:ahLst/>
            <a:cxnLst/>
            <a:rect l="l" t="t" r="r" b="b"/>
            <a:pathLst>
              <a:path w="2949589" h="2757866">
                <a:moveTo>
                  <a:pt x="0" y="0"/>
                </a:moveTo>
                <a:lnTo>
                  <a:pt x="2949589" y="0"/>
                </a:lnTo>
                <a:lnTo>
                  <a:pt x="2949589" y="2757866"/>
                </a:lnTo>
                <a:lnTo>
                  <a:pt x="0" y="27578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3699870" y="3162989"/>
            <a:ext cx="3901732" cy="5716586"/>
          </a:xfrm>
          <a:custGeom>
            <a:avLst/>
            <a:gdLst/>
            <a:ahLst/>
            <a:cxnLst/>
            <a:rect l="l" t="t" r="r" b="b"/>
            <a:pathLst>
              <a:path w="3901732" h="5716586">
                <a:moveTo>
                  <a:pt x="0" y="0"/>
                </a:moveTo>
                <a:lnTo>
                  <a:pt x="3901732" y="0"/>
                </a:lnTo>
                <a:lnTo>
                  <a:pt x="3901732" y="5716586"/>
                </a:lnTo>
                <a:lnTo>
                  <a:pt x="0" y="57165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b="-179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2452927" y="5204829"/>
            <a:ext cx="489418" cy="489418"/>
          </a:xfrm>
          <a:custGeom>
            <a:avLst/>
            <a:gdLst/>
            <a:ahLst/>
            <a:cxnLst/>
            <a:rect l="l" t="t" r="r" b="b"/>
            <a:pathLst>
              <a:path w="489418" h="489418">
                <a:moveTo>
                  <a:pt x="0" y="0"/>
                </a:moveTo>
                <a:lnTo>
                  <a:pt x="489418" y="0"/>
                </a:lnTo>
                <a:lnTo>
                  <a:pt x="489418" y="489417"/>
                </a:lnTo>
                <a:lnTo>
                  <a:pt x="0" y="4894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7832671" y="7631101"/>
            <a:ext cx="2630575" cy="923685"/>
          </a:xfrm>
          <a:custGeom>
            <a:avLst/>
            <a:gdLst/>
            <a:ahLst/>
            <a:cxnLst/>
            <a:rect l="l" t="t" r="r" b="b"/>
            <a:pathLst>
              <a:path w="2630575" h="923685">
                <a:moveTo>
                  <a:pt x="0" y="0"/>
                </a:moveTo>
                <a:lnTo>
                  <a:pt x="2630575" y="0"/>
                </a:lnTo>
                <a:lnTo>
                  <a:pt x="2630575" y="923685"/>
                </a:lnTo>
                <a:lnTo>
                  <a:pt x="0" y="92368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r="-20458" b="-1255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078341" y="960175"/>
            <a:ext cx="8999822" cy="1774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4560"/>
              </a:lnSpc>
              <a:spcBef>
                <a:spcPct val="0"/>
              </a:spcBef>
            </a:pPr>
            <a:r>
              <a:rPr lang="en-US" sz="10400">
                <a:solidFill>
                  <a:srgbClr val="0B0A0A"/>
                </a:solidFill>
                <a:latin typeface="Museo Moderno"/>
                <a:ea typeface="Museo Moderno"/>
                <a:cs typeface="Museo Moderno"/>
                <a:sym typeface="Museo Moderno"/>
              </a:rPr>
              <a:t>Statistici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085654" y="2121521"/>
            <a:ext cx="4885391" cy="1357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3200" b="1" dirty="0">
                <a:solidFill>
                  <a:srgbClr val="0B0A0A"/>
                </a:solidFill>
                <a:latin typeface="Museo Moderno"/>
                <a:ea typeface="Museo Moderno"/>
                <a:cs typeface="Museo Moderno"/>
                <a:sym typeface="Museo Moderno"/>
              </a:rPr>
              <a:t>50 de </a:t>
            </a:r>
            <a:r>
              <a:rPr lang="en-US" sz="3200" b="1" dirty="0" err="1">
                <a:solidFill>
                  <a:srgbClr val="0B0A0A"/>
                </a:solidFill>
                <a:latin typeface="Museo Moderno"/>
                <a:ea typeface="Museo Moderno"/>
                <a:cs typeface="Museo Moderno"/>
                <a:sym typeface="Museo Moderno"/>
              </a:rPr>
              <a:t>milioane</a:t>
            </a:r>
            <a:r>
              <a:rPr lang="en-US" sz="3200" b="1" dirty="0">
                <a:solidFill>
                  <a:srgbClr val="0B0A0A"/>
                </a:solidFill>
                <a:latin typeface="Museo Moderno"/>
                <a:ea typeface="Museo Moderno"/>
                <a:cs typeface="Museo Moderno"/>
                <a:sym typeface="Museo Moderno"/>
              </a:rPr>
              <a:t> de </a:t>
            </a:r>
            <a:r>
              <a:rPr lang="en-US" sz="3200" b="1" dirty="0" err="1">
                <a:solidFill>
                  <a:srgbClr val="0B0A0A"/>
                </a:solidFill>
                <a:latin typeface="Museo Moderno"/>
                <a:ea typeface="Museo Moderno"/>
                <a:cs typeface="Museo Moderno"/>
                <a:sym typeface="Museo Moderno"/>
              </a:rPr>
              <a:t>oameni</a:t>
            </a:r>
            <a:r>
              <a:rPr lang="en-US" sz="3200" b="1" dirty="0">
                <a:solidFill>
                  <a:srgbClr val="0B0A0A"/>
                </a:solidFill>
                <a:latin typeface="Museo Moderno"/>
                <a:ea typeface="Museo Moderno"/>
                <a:cs typeface="Museo Moderno"/>
                <a:sym typeface="Museo Moderno"/>
              </a:rPr>
              <a:t> la </a:t>
            </a:r>
            <a:r>
              <a:rPr lang="en-US" sz="3200" b="1" dirty="0" err="1">
                <a:solidFill>
                  <a:srgbClr val="0B0A0A"/>
                </a:solidFill>
                <a:latin typeface="Museo Moderno"/>
                <a:ea typeface="Museo Moderno"/>
                <a:cs typeface="Museo Moderno"/>
                <a:sym typeface="Museo Moderno"/>
              </a:rPr>
              <a:t>nivel</a:t>
            </a:r>
            <a:r>
              <a:rPr lang="en-US" sz="3200" b="1" dirty="0">
                <a:solidFill>
                  <a:srgbClr val="0B0A0A"/>
                </a:solidFill>
                <a:latin typeface="Museo Moderno"/>
                <a:ea typeface="Museo Moderno"/>
                <a:cs typeface="Museo Moderno"/>
                <a:sym typeface="Museo Moderno"/>
              </a:rPr>
              <a:t> global  </a:t>
            </a:r>
            <a:r>
              <a:rPr lang="en-US" sz="3200" b="1" dirty="0" err="1">
                <a:solidFill>
                  <a:srgbClr val="0B0A0A"/>
                </a:solidFill>
                <a:latin typeface="Museo Moderno"/>
                <a:ea typeface="Museo Moderno"/>
                <a:cs typeface="Museo Moderno"/>
                <a:sym typeface="Museo Moderno"/>
              </a:rPr>
              <a:t>suferă</a:t>
            </a:r>
            <a:r>
              <a:rPr lang="en-US" sz="3200" b="1" dirty="0">
                <a:solidFill>
                  <a:srgbClr val="0B0A0A"/>
                </a:solidFill>
                <a:latin typeface="Museo Moderno"/>
                <a:ea typeface="Museo Moderno"/>
                <a:cs typeface="Museo Moderno"/>
                <a:sym typeface="Museo Moderno"/>
              </a:rPr>
              <a:t> de </a:t>
            </a:r>
            <a:r>
              <a:rPr lang="en-US" sz="3200" b="1" dirty="0" err="1">
                <a:solidFill>
                  <a:srgbClr val="0B0A0A"/>
                </a:solidFill>
                <a:latin typeface="Museo Moderno"/>
                <a:ea typeface="Museo Moderno"/>
                <a:cs typeface="Museo Moderno"/>
                <a:sym typeface="Museo Moderno"/>
              </a:rPr>
              <a:t>epilepsie</a:t>
            </a:r>
            <a:endParaRPr lang="en-US" sz="3200" b="1" dirty="0">
              <a:solidFill>
                <a:srgbClr val="0B0A0A"/>
              </a:solidFill>
              <a:latin typeface="Museo Moderno"/>
              <a:ea typeface="Museo Moderno"/>
              <a:cs typeface="Museo Moderno"/>
              <a:sym typeface="Museo Moderno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085654" y="5781866"/>
            <a:ext cx="4885391" cy="1339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3200" b="1" dirty="0">
                <a:solidFill>
                  <a:srgbClr val="0B0A0A"/>
                </a:solidFill>
                <a:latin typeface="Museo Moderno" panose="020B0604020202020204" charset="0"/>
                <a:ea typeface="Poppins"/>
                <a:cs typeface="Poppins"/>
                <a:sym typeface="Poppins"/>
              </a:rPr>
              <a:t>1 din 20 </a:t>
            </a:r>
            <a:r>
              <a:rPr lang="en-US" sz="3200" b="1" dirty="0" err="1">
                <a:solidFill>
                  <a:srgbClr val="0B0A0A"/>
                </a:solidFill>
                <a:latin typeface="Museo Moderno" panose="020B0604020202020204" charset="0"/>
                <a:ea typeface="Poppins"/>
                <a:cs typeface="Poppins"/>
                <a:sym typeface="Poppins"/>
              </a:rPr>
              <a:t>va</a:t>
            </a:r>
            <a:r>
              <a:rPr lang="en-US" sz="3200" b="1" dirty="0">
                <a:solidFill>
                  <a:srgbClr val="0B0A0A"/>
                </a:solidFill>
                <a:latin typeface="Museo Moderno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3200" b="1" dirty="0" err="1">
                <a:solidFill>
                  <a:srgbClr val="0B0A0A"/>
                </a:solidFill>
                <a:latin typeface="Museo Moderno" panose="020B0604020202020204" charset="0"/>
                <a:ea typeface="Poppins"/>
                <a:cs typeface="Poppins"/>
                <a:sym typeface="Poppins"/>
              </a:rPr>
              <a:t>avea</a:t>
            </a:r>
            <a:r>
              <a:rPr lang="en-US" sz="3200" b="1" dirty="0">
                <a:solidFill>
                  <a:srgbClr val="0B0A0A"/>
                </a:solidFill>
                <a:latin typeface="Museo Moderno" panose="020B0604020202020204" charset="0"/>
                <a:ea typeface="Poppins"/>
                <a:cs typeface="Poppins"/>
                <a:sym typeface="Poppins"/>
              </a:rPr>
              <a:t> o </a:t>
            </a:r>
            <a:r>
              <a:rPr lang="en-US" sz="3200" b="1" dirty="0" err="1">
                <a:solidFill>
                  <a:srgbClr val="0B0A0A"/>
                </a:solidFill>
                <a:latin typeface="Museo Moderno" panose="020B0604020202020204" charset="0"/>
                <a:ea typeface="Poppins"/>
                <a:cs typeface="Poppins"/>
                <a:sym typeface="Poppins"/>
              </a:rPr>
              <a:t>criză</a:t>
            </a:r>
            <a:r>
              <a:rPr lang="en-US" sz="3200" b="1" dirty="0">
                <a:solidFill>
                  <a:srgbClr val="0B0A0A"/>
                </a:solidFill>
                <a:latin typeface="Museo Moderno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3200" b="1" dirty="0" err="1">
                <a:solidFill>
                  <a:srgbClr val="0B0A0A"/>
                </a:solidFill>
                <a:latin typeface="Museo Moderno" panose="020B0604020202020204" charset="0"/>
                <a:ea typeface="Poppins"/>
                <a:cs typeface="Poppins"/>
                <a:sym typeface="Poppins"/>
              </a:rPr>
              <a:t>epileptică</a:t>
            </a:r>
            <a:endParaRPr lang="en-US" sz="3200" b="1" dirty="0">
              <a:solidFill>
                <a:srgbClr val="0B0A0A"/>
              </a:solidFill>
              <a:latin typeface="Museo Moderno" panose="020B0604020202020204" charset="0"/>
              <a:ea typeface="Poppins"/>
              <a:cs typeface="Poppins"/>
              <a:sym typeface="Poppins"/>
            </a:endParaRPr>
          </a:p>
          <a:p>
            <a:pPr algn="just">
              <a:lnSpc>
                <a:spcPts val="3359"/>
              </a:lnSpc>
            </a:pPr>
            <a:endParaRPr lang="en-US" sz="3200" b="1" dirty="0">
              <a:solidFill>
                <a:srgbClr val="0B0A0A"/>
              </a:solidFill>
              <a:latin typeface="Museo Moderno" panose="020B0604020202020204" charset="0"/>
              <a:ea typeface="Poppins"/>
              <a:cs typeface="Poppins"/>
              <a:sym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085654" y="3945338"/>
            <a:ext cx="5173646" cy="1836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just">
              <a:lnSpc>
                <a:spcPts val="3499"/>
              </a:lnSpc>
              <a:buFont typeface="Arial"/>
              <a:buChar char="•"/>
            </a:pPr>
            <a:r>
              <a:rPr lang="en-US" sz="3200" b="1" dirty="0">
                <a:solidFill>
                  <a:srgbClr val="0B0A0A"/>
                </a:solidFill>
                <a:latin typeface="Museo Moderno" panose="020B0604020202020204" charset="0"/>
                <a:ea typeface="Poppins"/>
                <a:cs typeface="Poppins"/>
                <a:sym typeface="Poppins"/>
              </a:rPr>
              <a:t>1 din 50 de </a:t>
            </a:r>
            <a:r>
              <a:rPr lang="en-US" sz="3200" b="1" dirty="0" err="1">
                <a:solidFill>
                  <a:srgbClr val="0B0A0A"/>
                </a:solidFill>
                <a:latin typeface="Museo Moderno" panose="020B0604020202020204" charset="0"/>
                <a:ea typeface="Poppins"/>
                <a:cs typeface="Poppins"/>
                <a:sym typeface="Poppins"/>
              </a:rPr>
              <a:t>persoane</a:t>
            </a:r>
            <a:r>
              <a:rPr lang="en-US" sz="3200" b="1" dirty="0">
                <a:solidFill>
                  <a:srgbClr val="0B0A0A"/>
                </a:solidFill>
                <a:latin typeface="Museo Moderno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3200" b="1" dirty="0" err="1">
                <a:solidFill>
                  <a:srgbClr val="0B0A0A"/>
                </a:solidFill>
                <a:latin typeface="Museo Moderno" panose="020B0604020202020204" charset="0"/>
                <a:ea typeface="Poppins"/>
                <a:cs typeface="Poppins"/>
                <a:sym typeface="Poppins"/>
              </a:rPr>
              <a:t>va</a:t>
            </a:r>
            <a:r>
              <a:rPr lang="en-US" sz="3200" b="1" dirty="0">
                <a:solidFill>
                  <a:srgbClr val="0B0A0A"/>
                </a:solidFill>
                <a:latin typeface="Museo Moderno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3200" b="1" dirty="0" err="1">
                <a:solidFill>
                  <a:srgbClr val="0B0A0A"/>
                </a:solidFill>
                <a:latin typeface="Museo Moderno" panose="020B0604020202020204" charset="0"/>
                <a:ea typeface="Poppins"/>
                <a:cs typeface="Poppins"/>
                <a:sym typeface="Poppins"/>
              </a:rPr>
              <a:t>avea</a:t>
            </a:r>
            <a:r>
              <a:rPr lang="en-US" sz="3200" b="1" dirty="0">
                <a:solidFill>
                  <a:srgbClr val="0B0A0A"/>
                </a:solidFill>
                <a:latin typeface="Museo Moderno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3200" b="1" dirty="0" err="1">
                <a:solidFill>
                  <a:srgbClr val="0B0A0A"/>
                </a:solidFill>
                <a:latin typeface="Museo Moderno" panose="020B0604020202020204" charset="0"/>
                <a:ea typeface="Poppins"/>
                <a:cs typeface="Poppins"/>
                <a:sym typeface="Poppins"/>
              </a:rPr>
              <a:t>epilepsie</a:t>
            </a:r>
            <a:r>
              <a:rPr lang="en-US" sz="3200" b="1" dirty="0">
                <a:solidFill>
                  <a:srgbClr val="0B0A0A"/>
                </a:solidFill>
                <a:latin typeface="Museo Moderno" panose="020B0604020202020204" charset="0"/>
                <a:ea typeface="Poppins"/>
                <a:cs typeface="Poppins"/>
                <a:sym typeface="Poppins"/>
              </a:rPr>
              <a:t> la un moment </a:t>
            </a:r>
            <a:r>
              <a:rPr lang="en-US" sz="3200" b="1" dirty="0" err="1">
                <a:solidFill>
                  <a:srgbClr val="0B0A0A"/>
                </a:solidFill>
                <a:latin typeface="Museo Moderno" panose="020B0604020202020204" charset="0"/>
                <a:ea typeface="Poppins"/>
                <a:cs typeface="Poppins"/>
                <a:sym typeface="Poppins"/>
              </a:rPr>
              <a:t>dat</a:t>
            </a:r>
            <a:endParaRPr lang="en-US" sz="3200" b="1" dirty="0">
              <a:solidFill>
                <a:srgbClr val="0B0A0A"/>
              </a:solidFill>
              <a:latin typeface="Museo Moderno" panose="020B0604020202020204" charset="0"/>
              <a:ea typeface="Poppins"/>
              <a:cs typeface="Poppins"/>
              <a:sym typeface="Poppins"/>
            </a:endParaRPr>
          </a:p>
          <a:p>
            <a:pPr algn="just">
              <a:lnSpc>
                <a:spcPts val="3919"/>
              </a:lnSpc>
            </a:pPr>
            <a:endParaRPr lang="en-US" sz="3200" b="1" dirty="0">
              <a:solidFill>
                <a:srgbClr val="0B0A0A"/>
              </a:solidFill>
              <a:latin typeface="Museo Moderno" panose="020B0604020202020204" charset="0"/>
              <a:ea typeface="Poppins"/>
              <a:cs typeface="Poppins"/>
              <a:sym typeface="Poppi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085654" y="7356145"/>
            <a:ext cx="5173646" cy="1291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3200" b="1" dirty="0">
                <a:solidFill>
                  <a:srgbClr val="0B0A0A"/>
                </a:solidFill>
                <a:latin typeface="Museo Moderno" panose="020B0604020202020204" charset="0"/>
                <a:ea typeface="Poppins"/>
                <a:cs typeface="Poppins"/>
                <a:sym typeface="Poppins"/>
              </a:rPr>
              <a:t>3% </a:t>
            </a:r>
            <a:r>
              <a:rPr lang="en-US" sz="3200" b="1" dirty="0" err="1">
                <a:solidFill>
                  <a:srgbClr val="0B0A0A"/>
                </a:solidFill>
                <a:latin typeface="Museo Moderno" panose="020B0604020202020204" charset="0"/>
                <a:ea typeface="Poppins"/>
                <a:cs typeface="Poppins"/>
                <a:sym typeface="Poppins"/>
              </a:rPr>
              <a:t>suferă</a:t>
            </a:r>
            <a:r>
              <a:rPr lang="en-US" sz="3200" b="1" dirty="0">
                <a:solidFill>
                  <a:srgbClr val="0B0A0A"/>
                </a:solidFill>
                <a:latin typeface="Museo Moderno" panose="020B0604020202020204" charset="0"/>
                <a:ea typeface="Poppins"/>
                <a:cs typeface="Poppins"/>
                <a:sym typeface="Poppins"/>
              </a:rPr>
              <a:t> de </a:t>
            </a:r>
            <a:r>
              <a:rPr lang="en-US" sz="3200" b="1" dirty="0" err="1">
                <a:solidFill>
                  <a:srgbClr val="0B0A0A"/>
                </a:solidFill>
                <a:latin typeface="Museo Moderno" panose="020B0604020202020204" charset="0"/>
                <a:ea typeface="Poppins"/>
                <a:cs typeface="Poppins"/>
                <a:sym typeface="Poppins"/>
              </a:rPr>
              <a:t>epilepsie</a:t>
            </a:r>
            <a:r>
              <a:rPr lang="en-US" sz="3200" b="1" dirty="0">
                <a:solidFill>
                  <a:srgbClr val="0B0A0A"/>
                </a:solidFill>
                <a:latin typeface="Museo Moderno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3200" b="1" dirty="0" err="1">
                <a:solidFill>
                  <a:srgbClr val="0B0A0A"/>
                </a:solidFill>
                <a:latin typeface="Museo Moderno" panose="020B0604020202020204" charset="0"/>
                <a:ea typeface="Poppins"/>
                <a:cs typeface="Poppins"/>
                <a:sym typeface="Poppins"/>
              </a:rPr>
              <a:t>fotosensibilă</a:t>
            </a:r>
            <a:endParaRPr lang="en-US" sz="3200" b="1" dirty="0">
              <a:solidFill>
                <a:srgbClr val="0B0A0A"/>
              </a:solidFill>
              <a:latin typeface="Museo Moderno" panose="020B0604020202020204" charset="0"/>
              <a:ea typeface="Poppins"/>
              <a:cs typeface="Poppins"/>
              <a:sym typeface="Poppins"/>
            </a:endParaRPr>
          </a:p>
          <a:p>
            <a:pPr algn="just">
              <a:lnSpc>
                <a:spcPts val="2943"/>
              </a:lnSpc>
            </a:pPr>
            <a:endParaRPr lang="en-US" sz="3200" b="1" dirty="0">
              <a:solidFill>
                <a:srgbClr val="0B0A0A"/>
              </a:solidFill>
              <a:latin typeface="Museo Moderno" panose="020B0604020202020204" charset="0"/>
              <a:ea typeface="Poppins"/>
              <a:cs typeface="Poppins"/>
              <a:sym typeface="Poppins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6114377" y="9111537"/>
            <a:ext cx="1913496" cy="979606"/>
          </a:xfrm>
          <a:custGeom>
            <a:avLst/>
            <a:gdLst/>
            <a:ahLst/>
            <a:cxnLst/>
            <a:rect l="l" t="t" r="r" b="b"/>
            <a:pathLst>
              <a:path w="1913496" h="979606">
                <a:moveTo>
                  <a:pt x="0" y="0"/>
                </a:moveTo>
                <a:lnTo>
                  <a:pt x="1913495" y="0"/>
                </a:lnTo>
                <a:lnTo>
                  <a:pt x="1913495" y="979605"/>
                </a:lnTo>
                <a:lnTo>
                  <a:pt x="0" y="97960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t="-38729" b="-5660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A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2391415"/>
            <a:ext cx="18288000" cy="5504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20"/>
              </a:lnSpc>
            </a:pPr>
            <a:r>
              <a:rPr lang="en-US" sz="15800" b="1" dirty="0">
                <a:solidFill>
                  <a:srgbClr val="2F1B4C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PROBLEMA ȘI SOLUȚIA</a:t>
            </a:r>
          </a:p>
        </p:txBody>
      </p:sp>
      <p:sp>
        <p:nvSpPr>
          <p:cNvPr id="3" name="Freeform 3"/>
          <p:cNvSpPr/>
          <p:nvPr/>
        </p:nvSpPr>
        <p:spPr>
          <a:xfrm>
            <a:off x="16114377" y="9111537"/>
            <a:ext cx="1913496" cy="979606"/>
          </a:xfrm>
          <a:custGeom>
            <a:avLst/>
            <a:gdLst/>
            <a:ahLst/>
            <a:cxnLst/>
            <a:rect l="l" t="t" r="r" b="b"/>
            <a:pathLst>
              <a:path w="1913496" h="979606">
                <a:moveTo>
                  <a:pt x="0" y="0"/>
                </a:moveTo>
                <a:lnTo>
                  <a:pt x="1913495" y="0"/>
                </a:lnTo>
                <a:lnTo>
                  <a:pt x="1913495" y="979605"/>
                </a:lnTo>
                <a:lnTo>
                  <a:pt x="0" y="9796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729" b="-5660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48945" y="6788105"/>
            <a:ext cx="3010092" cy="2833249"/>
          </a:xfrm>
          <a:custGeom>
            <a:avLst/>
            <a:gdLst/>
            <a:ahLst/>
            <a:cxnLst/>
            <a:rect l="l" t="t" r="r" b="b"/>
            <a:pathLst>
              <a:path w="3010092" h="2833249">
                <a:moveTo>
                  <a:pt x="0" y="0"/>
                </a:moveTo>
                <a:lnTo>
                  <a:pt x="3010091" y="0"/>
                </a:lnTo>
                <a:lnTo>
                  <a:pt x="3010091" y="2833249"/>
                </a:lnTo>
                <a:lnTo>
                  <a:pt x="0" y="28332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979945" y="1458698"/>
            <a:ext cx="4210206" cy="7369603"/>
            <a:chOff x="0" y="0"/>
            <a:chExt cx="639687" cy="11197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687" cy="1119717"/>
            </a:xfrm>
            <a:custGeom>
              <a:avLst/>
              <a:gdLst/>
              <a:ahLst/>
              <a:cxnLst/>
              <a:rect l="l" t="t" r="r" b="b"/>
              <a:pathLst>
                <a:path w="639687" h="1119717">
                  <a:moveTo>
                    <a:pt x="95620" y="0"/>
                  </a:moveTo>
                  <a:lnTo>
                    <a:pt x="544067" y="0"/>
                  </a:lnTo>
                  <a:cubicBezTo>
                    <a:pt x="569427" y="0"/>
                    <a:pt x="593749" y="10074"/>
                    <a:pt x="611681" y="28006"/>
                  </a:cubicBezTo>
                  <a:cubicBezTo>
                    <a:pt x="629613" y="45939"/>
                    <a:pt x="639687" y="70260"/>
                    <a:pt x="639687" y="95620"/>
                  </a:cubicBezTo>
                  <a:lnTo>
                    <a:pt x="639687" y="1024097"/>
                  </a:lnTo>
                  <a:cubicBezTo>
                    <a:pt x="639687" y="1076907"/>
                    <a:pt x="596877" y="1119717"/>
                    <a:pt x="544067" y="1119717"/>
                  </a:cubicBezTo>
                  <a:lnTo>
                    <a:pt x="95620" y="1119717"/>
                  </a:lnTo>
                  <a:cubicBezTo>
                    <a:pt x="42811" y="1119717"/>
                    <a:pt x="0" y="1076907"/>
                    <a:pt x="0" y="1024097"/>
                  </a:cubicBezTo>
                  <a:lnTo>
                    <a:pt x="0" y="95620"/>
                  </a:lnTo>
                  <a:cubicBezTo>
                    <a:pt x="0" y="42811"/>
                    <a:pt x="42811" y="0"/>
                    <a:pt x="95620" y="0"/>
                  </a:cubicBezTo>
                  <a:close/>
                </a:path>
              </a:pathLst>
            </a:custGeom>
            <a:blipFill>
              <a:blip r:embed="rId4"/>
              <a:stretch>
                <a:fillRect l="-103013" r="-5971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110633" y="2860012"/>
            <a:ext cx="6937592" cy="5192441"/>
            <a:chOff x="0" y="0"/>
            <a:chExt cx="3006139" cy="224994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06139" cy="2249945"/>
            </a:xfrm>
            <a:custGeom>
              <a:avLst/>
              <a:gdLst/>
              <a:ahLst/>
              <a:cxnLst/>
              <a:rect l="l" t="t" r="r" b="b"/>
              <a:pathLst>
                <a:path w="3006139" h="2249945">
                  <a:moveTo>
                    <a:pt x="2591876" y="38122"/>
                  </a:moveTo>
                  <a:cubicBezTo>
                    <a:pt x="2570177" y="13865"/>
                    <a:pt x="2539171" y="0"/>
                    <a:pt x="2159035" y="0"/>
                  </a:cubicBezTo>
                  <a:lnTo>
                    <a:pt x="528968" y="0"/>
                  </a:lnTo>
                  <a:cubicBezTo>
                    <a:pt x="465795" y="0"/>
                    <a:pt x="414584" y="51211"/>
                    <a:pt x="414584" y="114384"/>
                  </a:cubicBezTo>
                  <a:lnTo>
                    <a:pt x="414584" y="386829"/>
                  </a:lnTo>
                  <a:cubicBezTo>
                    <a:pt x="414584" y="417166"/>
                    <a:pt x="402533" y="446260"/>
                    <a:pt x="381081" y="467712"/>
                  </a:cubicBezTo>
                  <a:cubicBezTo>
                    <a:pt x="359630" y="489163"/>
                    <a:pt x="330536" y="501214"/>
                    <a:pt x="300199" y="501214"/>
                  </a:cubicBezTo>
                  <a:lnTo>
                    <a:pt x="114384" y="501214"/>
                  </a:lnTo>
                  <a:cubicBezTo>
                    <a:pt x="84047" y="501214"/>
                    <a:pt x="54953" y="513266"/>
                    <a:pt x="33502" y="534717"/>
                  </a:cubicBezTo>
                  <a:cubicBezTo>
                    <a:pt x="12051" y="556168"/>
                    <a:pt x="0" y="585262"/>
                    <a:pt x="0" y="615598"/>
                  </a:cubicBezTo>
                  <a:lnTo>
                    <a:pt x="0" y="1639171"/>
                  </a:lnTo>
                  <a:cubicBezTo>
                    <a:pt x="0" y="1667310"/>
                    <a:pt x="10372" y="1694461"/>
                    <a:pt x="29133" y="1715433"/>
                  </a:cubicBezTo>
                  <a:lnTo>
                    <a:pt x="248999" y="1961217"/>
                  </a:lnTo>
                  <a:cubicBezTo>
                    <a:pt x="270698" y="1985474"/>
                    <a:pt x="301704" y="1999338"/>
                    <a:pt x="334250" y="1999338"/>
                  </a:cubicBezTo>
                  <a:lnTo>
                    <a:pt x="587615" y="1999338"/>
                  </a:lnTo>
                  <a:cubicBezTo>
                    <a:pt x="620162" y="1999338"/>
                    <a:pt x="651168" y="2013203"/>
                    <a:pt x="672868" y="2037461"/>
                  </a:cubicBezTo>
                  <a:lnTo>
                    <a:pt x="828844" y="2211823"/>
                  </a:lnTo>
                  <a:cubicBezTo>
                    <a:pt x="850543" y="2236080"/>
                    <a:pt x="881549" y="2249945"/>
                    <a:pt x="914095" y="2249945"/>
                  </a:cubicBezTo>
                  <a:lnTo>
                    <a:pt x="2891754" y="2249945"/>
                  </a:lnTo>
                  <a:cubicBezTo>
                    <a:pt x="2922090" y="2249945"/>
                    <a:pt x="2951184" y="2237894"/>
                    <a:pt x="2972636" y="2216443"/>
                  </a:cubicBezTo>
                  <a:cubicBezTo>
                    <a:pt x="2994087" y="2194992"/>
                    <a:pt x="3006139" y="2165897"/>
                    <a:pt x="3006139" y="2135561"/>
                  </a:cubicBezTo>
                  <a:lnTo>
                    <a:pt x="3006139" y="1999338"/>
                  </a:lnTo>
                  <a:lnTo>
                    <a:pt x="3006139" y="567445"/>
                  </a:lnTo>
                  <a:cubicBezTo>
                    <a:pt x="3006138" y="524794"/>
                    <a:pt x="2990417" y="483639"/>
                    <a:pt x="2961981" y="451851"/>
                  </a:cubicBezTo>
                  <a:close/>
                </a:path>
              </a:pathLst>
            </a:custGeom>
            <a:solidFill>
              <a:srgbClr val="E2A9F1"/>
            </a:solidFill>
            <a:ln w="12700"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813019" y="3876412"/>
            <a:ext cx="3415330" cy="147281"/>
          </a:xfrm>
          <a:custGeom>
            <a:avLst/>
            <a:gdLst/>
            <a:ahLst/>
            <a:cxnLst/>
            <a:rect l="l" t="t" r="r" b="b"/>
            <a:pathLst>
              <a:path w="3415330" h="147281">
                <a:moveTo>
                  <a:pt x="0" y="0"/>
                </a:moveTo>
                <a:lnTo>
                  <a:pt x="3415329" y="0"/>
                </a:lnTo>
                <a:lnTo>
                  <a:pt x="3415329" y="147281"/>
                </a:lnTo>
                <a:lnTo>
                  <a:pt x="0" y="1472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4826" t="-849000" r="-31388" b="-184483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813019" y="1742945"/>
            <a:ext cx="948794" cy="914400"/>
          </a:xfrm>
          <a:custGeom>
            <a:avLst/>
            <a:gdLst/>
            <a:ahLst/>
            <a:cxnLst/>
            <a:rect l="l" t="t" r="r" b="b"/>
            <a:pathLst>
              <a:path w="948794" h="914400">
                <a:moveTo>
                  <a:pt x="0" y="0"/>
                </a:moveTo>
                <a:lnTo>
                  <a:pt x="948793" y="0"/>
                </a:lnTo>
                <a:lnTo>
                  <a:pt x="948793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2102186" y="1899002"/>
            <a:ext cx="370460" cy="370460"/>
          </a:xfrm>
          <a:custGeom>
            <a:avLst/>
            <a:gdLst/>
            <a:ahLst/>
            <a:cxnLst/>
            <a:rect l="l" t="t" r="r" b="b"/>
            <a:pathLst>
              <a:path w="370460" h="370460">
                <a:moveTo>
                  <a:pt x="0" y="0"/>
                </a:moveTo>
                <a:lnTo>
                  <a:pt x="370459" y="0"/>
                </a:lnTo>
                <a:lnTo>
                  <a:pt x="370459" y="370460"/>
                </a:lnTo>
                <a:lnTo>
                  <a:pt x="0" y="3704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5400000">
            <a:off x="6074979" y="1537657"/>
            <a:ext cx="1104850" cy="1539860"/>
          </a:xfrm>
          <a:custGeom>
            <a:avLst/>
            <a:gdLst/>
            <a:ahLst/>
            <a:cxnLst/>
            <a:rect l="l" t="t" r="r" b="b"/>
            <a:pathLst>
              <a:path w="1104850" h="1539860">
                <a:moveTo>
                  <a:pt x="0" y="0"/>
                </a:moveTo>
                <a:lnTo>
                  <a:pt x="1104850" y="0"/>
                </a:lnTo>
                <a:lnTo>
                  <a:pt x="1104850" y="1539860"/>
                </a:lnTo>
                <a:lnTo>
                  <a:pt x="0" y="15398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121871" y="2955262"/>
            <a:ext cx="5732120" cy="1007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632"/>
              </a:lnSpc>
              <a:spcBef>
                <a:spcPct val="0"/>
              </a:spcBef>
            </a:pPr>
            <a:r>
              <a:rPr lang="en-US" sz="7200" dirty="0">
                <a:solidFill>
                  <a:srgbClr val="0B0A0A"/>
                </a:solidFill>
                <a:latin typeface="Museo Moderno"/>
                <a:ea typeface="Museo Moderno"/>
                <a:cs typeface="Museo Moderno"/>
                <a:sym typeface="Museo Moderno"/>
              </a:rPr>
              <a:t>Vision Proxy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114377" y="9111537"/>
            <a:ext cx="1913496" cy="979606"/>
          </a:xfrm>
          <a:custGeom>
            <a:avLst/>
            <a:gdLst/>
            <a:ahLst/>
            <a:cxnLst/>
            <a:rect l="l" t="t" r="r" b="b"/>
            <a:pathLst>
              <a:path w="1913496" h="979606">
                <a:moveTo>
                  <a:pt x="0" y="0"/>
                </a:moveTo>
                <a:lnTo>
                  <a:pt x="1913495" y="0"/>
                </a:lnTo>
                <a:lnTo>
                  <a:pt x="1913495" y="979605"/>
                </a:lnTo>
                <a:lnTo>
                  <a:pt x="0" y="97960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38729" b="-566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0728544" y="4197201"/>
            <a:ext cx="6698178" cy="2533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9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0B0A0A"/>
                </a:solidFill>
                <a:latin typeface="Museo Moderno"/>
                <a:ea typeface="Museo Moderno"/>
                <a:cs typeface="Museo Moderno"/>
                <a:sym typeface="Museo Moderno"/>
              </a:rPr>
              <a:t>• </a:t>
            </a:r>
            <a:r>
              <a:rPr lang="en-US" sz="3600" b="1" dirty="0" err="1">
                <a:solidFill>
                  <a:srgbClr val="0B0A0A"/>
                </a:solidFill>
                <a:latin typeface="Museo Moderno"/>
                <a:ea typeface="Museo Moderno"/>
                <a:cs typeface="Museo Moderno"/>
                <a:sym typeface="Museo Moderno"/>
              </a:rPr>
              <a:t>Protecția</a:t>
            </a:r>
            <a:r>
              <a:rPr lang="en-US" sz="3600" b="1" dirty="0">
                <a:solidFill>
                  <a:srgbClr val="0B0A0A"/>
                </a:solidFill>
                <a:latin typeface="Museo Moderno"/>
                <a:ea typeface="Museo Moderno"/>
                <a:cs typeface="Museo Moderno"/>
                <a:sym typeface="Museo Moderno"/>
              </a:rPr>
              <a:t> </a:t>
            </a:r>
            <a:r>
              <a:rPr lang="en-US" sz="3600" b="1" dirty="0" err="1">
                <a:solidFill>
                  <a:srgbClr val="0B0A0A"/>
                </a:solidFill>
                <a:latin typeface="Museo Moderno"/>
                <a:ea typeface="Museo Moderno"/>
                <a:cs typeface="Museo Moderno"/>
                <a:sym typeface="Museo Moderno"/>
              </a:rPr>
              <a:t>utilizatorilor</a:t>
            </a:r>
            <a:endParaRPr lang="en-US" sz="3600" b="1" dirty="0">
              <a:solidFill>
                <a:srgbClr val="0B0A0A"/>
              </a:solidFill>
              <a:latin typeface="Museo Moderno"/>
              <a:ea typeface="Museo Moderno"/>
              <a:cs typeface="Museo Moderno"/>
              <a:sym typeface="Museo Moderno"/>
            </a:endParaRPr>
          </a:p>
          <a:p>
            <a:pPr algn="l">
              <a:lnSpc>
                <a:spcPts val="3939"/>
              </a:lnSpc>
              <a:spcBef>
                <a:spcPct val="0"/>
              </a:spcBef>
            </a:pPr>
            <a:endParaRPr lang="en-US" sz="3600" b="1" dirty="0">
              <a:solidFill>
                <a:srgbClr val="0B0A0A"/>
              </a:solidFill>
              <a:latin typeface="Museo Moderno"/>
              <a:ea typeface="Museo Moderno"/>
              <a:cs typeface="Museo Moderno"/>
              <a:sym typeface="Museo Moderno"/>
            </a:endParaRPr>
          </a:p>
          <a:p>
            <a:pPr algn="l">
              <a:lnSpc>
                <a:spcPts val="3939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0B0A0A"/>
                </a:solidFill>
                <a:latin typeface="Museo Moderno"/>
                <a:ea typeface="Museo Moderno"/>
                <a:cs typeface="Museo Moderno"/>
                <a:sym typeface="Museo Moderno"/>
              </a:rPr>
              <a:t>• </a:t>
            </a:r>
            <a:r>
              <a:rPr lang="en-US" sz="3600" b="1" dirty="0" err="1">
                <a:solidFill>
                  <a:srgbClr val="0B0A0A"/>
                </a:solidFill>
                <a:latin typeface="Museo Moderno"/>
                <a:ea typeface="Museo Moderno"/>
                <a:cs typeface="Museo Moderno"/>
                <a:sym typeface="Museo Moderno"/>
              </a:rPr>
              <a:t>Voluntarii</a:t>
            </a:r>
            <a:r>
              <a:rPr lang="en-US" sz="3600" b="1" dirty="0">
                <a:solidFill>
                  <a:srgbClr val="0B0A0A"/>
                </a:solidFill>
                <a:latin typeface="Museo Moderno"/>
                <a:ea typeface="Museo Moderno"/>
                <a:cs typeface="Museo Moderno"/>
                <a:sym typeface="Museo Moderno"/>
              </a:rPr>
              <a:t> </a:t>
            </a:r>
            <a:r>
              <a:rPr lang="en-US" sz="3600" b="1" dirty="0" err="1">
                <a:solidFill>
                  <a:srgbClr val="0B0A0A"/>
                </a:solidFill>
                <a:latin typeface="Museo Moderno"/>
                <a:ea typeface="Museo Moderno"/>
                <a:cs typeface="Museo Moderno"/>
                <a:sym typeface="Museo Moderno"/>
              </a:rPr>
              <a:t>și</a:t>
            </a:r>
            <a:r>
              <a:rPr lang="en-US" sz="3600" b="1" dirty="0">
                <a:solidFill>
                  <a:srgbClr val="0B0A0A"/>
                </a:solidFill>
                <a:latin typeface="Museo Moderno"/>
                <a:ea typeface="Museo Moderno"/>
                <a:cs typeface="Museo Moderno"/>
                <a:sym typeface="Museo Moderno"/>
              </a:rPr>
              <a:t> </a:t>
            </a:r>
            <a:r>
              <a:rPr lang="en-US" sz="3600" b="1" dirty="0" err="1">
                <a:solidFill>
                  <a:srgbClr val="0B0A0A"/>
                </a:solidFill>
                <a:latin typeface="Museo Moderno"/>
                <a:ea typeface="Museo Moderno"/>
                <a:cs typeface="Museo Moderno"/>
                <a:sym typeface="Museo Moderno"/>
              </a:rPr>
              <a:t>comunitatea</a:t>
            </a:r>
            <a:endParaRPr lang="en-US" sz="3600" b="1" dirty="0">
              <a:solidFill>
                <a:srgbClr val="0B0A0A"/>
              </a:solidFill>
              <a:latin typeface="Museo Moderno"/>
              <a:ea typeface="Museo Moderno"/>
              <a:cs typeface="Museo Moderno"/>
              <a:sym typeface="Museo Moderno"/>
            </a:endParaRPr>
          </a:p>
          <a:p>
            <a:pPr algn="l">
              <a:lnSpc>
                <a:spcPts val="3939"/>
              </a:lnSpc>
              <a:spcBef>
                <a:spcPct val="0"/>
              </a:spcBef>
            </a:pPr>
            <a:endParaRPr lang="en-US" sz="3600" b="1" dirty="0">
              <a:solidFill>
                <a:srgbClr val="0B0A0A"/>
              </a:solidFill>
              <a:latin typeface="Museo Moderno"/>
              <a:ea typeface="Museo Moderno"/>
              <a:cs typeface="Museo Moderno"/>
              <a:sym typeface="Museo Moderno"/>
            </a:endParaRPr>
          </a:p>
          <a:p>
            <a:pPr algn="l">
              <a:lnSpc>
                <a:spcPts val="4079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0B0A0A"/>
                </a:solidFill>
                <a:latin typeface="Museo Moderno"/>
                <a:ea typeface="Museo Moderno"/>
                <a:cs typeface="Museo Moderno"/>
                <a:sym typeface="Museo Moderno"/>
              </a:rPr>
              <a:t>• </a:t>
            </a:r>
            <a:r>
              <a:rPr lang="en-US" sz="3600" b="1" dirty="0" err="1">
                <a:solidFill>
                  <a:srgbClr val="0B0A0A"/>
                </a:solidFill>
                <a:latin typeface="Museo Moderno"/>
                <a:ea typeface="Museo Moderno"/>
                <a:cs typeface="Museo Moderno"/>
                <a:sym typeface="Museo Moderno"/>
              </a:rPr>
              <a:t>Inteligența</a:t>
            </a:r>
            <a:r>
              <a:rPr lang="en-US" sz="3600" b="1" dirty="0">
                <a:solidFill>
                  <a:srgbClr val="0B0A0A"/>
                </a:solidFill>
                <a:latin typeface="Museo Moderno"/>
                <a:ea typeface="Museo Moderno"/>
                <a:cs typeface="Museo Moderno"/>
                <a:sym typeface="Museo Moderno"/>
              </a:rPr>
              <a:t> </a:t>
            </a:r>
            <a:r>
              <a:rPr lang="en-US" sz="3600" b="1" dirty="0" err="1">
                <a:solidFill>
                  <a:srgbClr val="0B0A0A"/>
                </a:solidFill>
                <a:latin typeface="Museo Moderno"/>
                <a:ea typeface="Museo Moderno"/>
                <a:cs typeface="Museo Moderno"/>
                <a:sym typeface="Museo Moderno"/>
              </a:rPr>
              <a:t>Artificială</a:t>
            </a:r>
            <a:endParaRPr lang="en-US" sz="3600" b="1" dirty="0">
              <a:solidFill>
                <a:srgbClr val="0B0A0A"/>
              </a:solidFill>
              <a:latin typeface="Museo Moderno"/>
              <a:ea typeface="Museo Moderno"/>
              <a:cs typeface="Museo Moderno"/>
              <a:sym typeface="Museo Moderno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A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9478" y="2439671"/>
            <a:ext cx="16169044" cy="2703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20"/>
              </a:lnSpc>
            </a:pPr>
            <a:r>
              <a:rPr lang="en-US" sz="15800" b="1" dirty="0">
                <a:solidFill>
                  <a:srgbClr val="2F1B4C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BUSINESS PLAN</a:t>
            </a:r>
          </a:p>
        </p:txBody>
      </p:sp>
      <p:sp>
        <p:nvSpPr>
          <p:cNvPr id="3" name="Freeform 3"/>
          <p:cNvSpPr/>
          <p:nvPr/>
        </p:nvSpPr>
        <p:spPr>
          <a:xfrm>
            <a:off x="16114377" y="9111537"/>
            <a:ext cx="1913496" cy="979606"/>
          </a:xfrm>
          <a:custGeom>
            <a:avLst/>
            <a:gdLst/>
            <a:ahLst/>
            <a:cxnLst/>
            <a:rect l="l" t="t" r="r" b="b"/>
            <a:pathLst>
              <a:path w="1913496" h="979606">
                <a:moveTo>
                  <a:pt x="0" y="0"/>
                </a:moveTo>
                <a:lnTo>
                  <a:pt x="1913495" y="0"/>
                </a:lnTo>
                <a:lnTo>
                  <a:pt x="1913495" y="979605"/>
                </a:lnTo>
                <a:lnTo>
                  <a:pt x="0" y="9796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729" b="-5660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5"/>
          <p:cNvSpPr txBox="1"/>
          <p:nvPr/>
        </p:nvSpPr>
        <p:spPr>
          <a:xfrm>
            <a:off x="990600" y="4742322"/>
            <a:ext cx="3539246" cy="917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9"/>
              </a:lnSpc>
              <a:spcBef>
                <a:spcPct val="0"/>
              </a:spcBef>
            </a:pPr>
            <a:r>
              <a:rPr lang="en-US" sz="8800" dirty="0">
                <a:solidFill>
                  <a:srgbClr val="0B0A0A"/>
                </a:solidFill>
                <a:latin typeface="Museo Moderno Bold" panose="020B0604020202020204" charset="0"/>
                <a:ea typeface="Museo Moderno Bold"/>
                <a:cs typeface="Museo Moderno Bold"/>
                <a:sym typeface="Museo Moderno Bold"/>
              </a:rPr>
              <a:t>B2C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011400" y="4742322"/>
            <a:ext cx="3539246" cy="892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9"/>
              </a:lnSpc>
              <a:spcBef>
                <a:spcPct val="0"/>
              </a:spcBef>
            </a:pPr>
            <a:r>
              <a:rPr lang="en-US" sz="8800" b="1" dirty="0">
                <a:solidFill>
                  <a:srgbClr val="0B0A0A"/>
                </a:solidFill>
                <a:latin typeface="Poppins Bold"/>
                <a:ea typeface="Poppins Bold"/>
                <a:cs typeface="Poppins Bold"/>
                <a:sym typeface="Poppins Bold"/>
              </a:rPr>
              <a:t>B2B</a:t>
            </a:r>
          </a:p>
        </p:txBody>
      </p:sp>
      <p:sp>
        <p:nvSpPr>
          <p:cNvPr id="17" name="Freeform 17"/>
          <p:cNvSpPr/>
          <p:nvPr/>
        </p:nvSpPr>
        <p:spPr>
          <a:xfrm>
            <a:off x="16114377" y="9111537"/>
            <a:ext cx="1913496" cy="979606"/>
          </a:xfrm>
          <a:custGeom>
            <a:avLst/>
            <a:gdLst/>
            <a:ahLst/>
            <a:cxnLst/>
            <a:rect l="l" t="t" r="r" b="b"/>
            <a:pathLst>
              <a:path w="1913496" h="979606">
                <a:moveTo>
                  <a:pt x="0" y="0"/>
                </a:moveTo>
                <a:lnTo>
                  <a:pt x="1913495" y="0"/>
                </a:lnTo>
                <a:lnTo>
                  <a:pt x="1913495" y="979605"/>
                </a:lnTo>
                <a:lnTo>
                  <a:pt x="0" y="9796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729" b="-56604"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D5DCF2B4-AF55-E54B-A78D-BD24DA82DC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1945445"/>
              </p:ext>
            </p:extLst>
          </p:nvPr>
        </p:nvGraphicFramePr>
        <p:xfrm>
          <a:off x="4623002" y="533400"/>
          <a:ext cx="8398886" cy="922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A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2391410"/>
            <a:ext cx="18288000" cy="5504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20"/>
              </a:lnSpc>
            </a:pPr>
            <a:r>
              <a:rPr lang="en-US" sz="15800" b="1" dirty="0">
                <a:solidFill>
                  <a:srgbClr val="2F1B4C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PLANURI DE VIITOR</a:t>
            </a:r>
          </a:p>
        </p:txBody>
      </p:sp>
      <p:sp>
        <p:nvSpPr>
          <p:cNvPr id="3" name="Freeform 3"/>
          <p:cNvSpPr/>
          <p:nvPr/>
        </p:nvSpPr>
        <p:spPr>
          <a:xfrm>
            <a:off x="16114377" y="9111537"/>
            <a:ext cx="1913496" cy="979606"/>
          </a:xfrm>
          <a:custGeom>
            <a:avLst/>
            <a:gdLst/>
            <a:ahLst/>
            <a:cxnLst/>
            <a:rect l="l" t="t" r="r" b="b"/>
            <a:pathLst>
              <a:path w="1913496" h="979606">
                <a:moveTo>
                  <a:pt x="0" y="0"/>
                </a:moveTo>
                <a:lnTo>
                  <a:pt x="1913495" y="0"/>
                </a:lnTo>
                <a:lnTo>
                  <a:pt x="1913495" y="979605"/>
                </a:lnTo>
                <a:lnTo>
                  <a:pt x="0" y="9796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729" b="-5660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96</Words>
  <Application>Microsoft Office PowerPoint</Application>
  <PresentationFormat>Custom</PresentationFormat>
  <Paragraphs>31</Paragraphs>
  <Slides>11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Museo Moderno Bold</vt:lpstr>
      <vt:lpstr>Museo Moderno Medium</vt:lpstr>
      <vt:lpstr>Poppins Bold</vt:lpstr>
      <vt:lpstr>Museo Moderno</vt:lpstr>
      <vt:lpstr>Calibri</vt:lpstr>
      <vt:lpstr>Arial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White Corporate Pitch Deck Presentation</dc:title>
  <dc:creator>AnaMaria</dc:creator>
  <cp:lastModifiedBy>Matei Naşcu</cp:lastModifiedBy>
  <cp:revision>11</cp:revision>
  <dcterms:created xsi:type="dcterms:W3CDTF">2006-08-16T00:00:00Z</dcterms:created>
  <dcterms:modified xsi:type="dcterms:W3CDTF">2025-11-23T06:52:48Z</dcterms:modified>
  <dc:identifier>DAG5d5CWxt8</dc:identifier>
</cp:coreProperties>
</file>